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0" r:id="rId8"/>
    <p:sldId id="261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13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8A6FD-25E8-4A5F-A7F5-18AE30168B27}" type="datetimeFigureOut">
              <a:rPr lang="es-ES" smtClean="0"/>
              <a:t>08/05/2018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1A48A-0274-42DA-9C5A-53A1AAA620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8061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8A6FD-25E8-4A5F-A7F5-18AE30168B27}" type="datetimeFigureOut">
              <a:rPr lang="es-ES" smtClean="0"/>
              <a:t>08/05/2018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1A48A-0274-42DA-9C5A-53A1AAA620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5045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8A6FD-25E8-4A5F-A7F5-18AE30168B27}" type="datetimeFigureOut">
              <a:rPr lang="es-ES" smtClean="0"/>
              <a:t>08/05/2018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1A48A-0274-42DA-9C5A-53A1AAA620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9076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8A6FD-25E8-4A5F-A7F5-18AE30168B27}" type="datetimeFigureOut">
              <a:rPr lang="es-ES" smtClean="0"/>
              <a:t>08/05/2018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1A48A-0274-42DA-9C5A-53A1AAA620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8677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8A6FD-25E8-4A5F-A7F5-18AE30168B27}" type="datetimeFigureOut">
              <a:rPr lang="es-ES" smtClean="0"/>
              <a:t>08/05/2018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1A48A-0274-42DA-9C5A-53A1AAA620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7375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8A6FD-25E8-4A5F-A7F5-18AE30168B27}" type="datetimeFigureOut">
              <a:rPr lang="es-ES" smtClean="0"/>
              <a:t>08/05/2018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1A48A-0274-42DA-9C5A-53A1AAA620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9363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8A6FD-25E8-4A5F-A7F5-18AE30168B27}" type="datetimeFigureOut">
              <a:rPr lang="es-ES" smtClean="0"/>
              <a:t>08/05/2018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1A48A-0274-42DA-9C5A-53A1AAA620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0710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8A6FD-25E8-4A5F-A7F5-18AE30168B27}" type="datetimeFigureOut">
              <a:rPr lang="es-ES" smtClean="0"/>
              <a:t>08/05/2018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1A48A-0274-42DA-9C5A-53A1AAA620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9192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8A6FD-25E8-4A5F-A7F5-18AE30168B27}" type="datetimeFigureOut">
              <a:rPr lang="es-ES" smtClean="0"/>
              <a:t>08/05/2018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1A48A-0274-42DA-9C5A-53A1AAA620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7916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8A6FD-25E8-4A5F-A7F5-18AE30168B27}" type="datetimeFigureOut">
              <a:rPr lang="es-ES" smtClean="0"/>
              <a:t>08/05/2018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1A48A-0274-42DA-9C5A-53A1AAA620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8522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8A6FD-25E8-4A5F-A7F5-18AE30168B27}" type="datetimeFigureOut">
              <a:rPr lang="es-ES" smtClean="0"/>
              <a:t>08/05/2018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1A48A-0274-42DA-9C5A-53A1AAA620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390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8A6FD-25E8-4A5F-A7F5-18AE30168B27}" type="datetimeFigureOut">
              <a:rPr lang="es-ES" smtClean="0"/>
              <a:t>08/05/2018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1A48A-0274-42DA-9C5A-53A1AAA620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6261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para fusible n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5682"/>
            <a:ext cx="8572722" cy="5573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6349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58" y="548680"/>
            <a:ext cx="8404114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852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24744"/>
            <a:ext cx="7114388" cy="4446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289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Resultado de imagen para fusible n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22" y="116632"/>
            <a:ext cx="6624736" cy="662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8756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esultado de imagen para fusible n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04664"/>
            <a:ext cx="5184576" cy="553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7647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esultado de imagen para arco electrico interrupc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6"/>
            <a:ext cx="7704856" cy="4075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3617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Resultado de imagen para fusible n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754" y="1700808"/>
            <a:ext cx="6994896" cy="479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Resultado de imagen para fusible n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6"/>
            <a:ext cx="2571750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0301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680" y="168022"/>
            <a:ext cx="6647680" cy="668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2093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60648"/>
            <a:ext cx="5904656" cy="5904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192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esultado de imagen para arco electrico wikip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68760"/>
            <a:ext cx="5982200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439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08" name="Picture 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40" t="38824" r="13942" b="44516"/>
          <a:stretch>
            <a:fillRect/>
          </a:stretch>
        </p:blipFill>
        <p:spPr bwMode="auto">
          <a:xfrm>
            <a:off x="2555776" y="442813"/>
            <a:ext cx="402272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9838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3" t="26309" r="7813" b="26692"/>
          <a:stretch>
            <a:fillRect/>
          </a:stretch>
        </p:blipFill>
        <p:spPr bwMode="auto">
          <a:xfrm>
            <a:off x="1587985" y="2852936"/>
            <a:ext cx="585152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54362"/>
          </a:xfrm>
        </p:spPr>
        <p:txBody>
          <a:bodyPr>
            <a:normAutofit fontScale="90000"/>
          </a:bodyPr>
          <a:lstStyle/>
          <a:p>
            <a:pPr algn="l"/>
            <a:r>
              <a:rPr lang="es-ES" b="1" dirty="0"/>
              <a:t>Propiedades </a:t>
            </a:r>
            <a:r>
              <a:rPr lang="es-ES" b="1" dirty="0" smtClean="0"/>
              <a:t>eléctricas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1800" dirty="0" smtClean="0"/>
              <a:t>La </a:t>
            </a:r>
            <a:r>
              <a:rPr lang="es-ES" sz="1800" dirty="0"/>
              <a:t>más notable es la aparición de una tensión de arco cuyo valor tiene: </a:t>
            </a:r>
            <a:br>
              <a:rPr lang="es-ES" sz="1800" dirty="0"/>
            </a:br>
            <a:r>
              <a:rPr lang="es-ES" sz="1800" dirty="0"/>
              <a:t> </a:t>
            </a:r>
            <a:br>
              <a:rPr lang="es-ES" sz="1800" dirty="0"/>
            </a:br>
            <a:r>
              <a:rPr lang="es-ES" sz="1800" dirty="0" smtClean="0"/>
              <a:t>* una </a:t>
            </a:r>
            <a:r>
              <a:rPr lang="es-ES" sz="1800" dirty="0"/>
              <a:t>parte fija, U AC &gt;&gt; 20 a 40 V, que aparece a partir del instante de separación de los contactos y depende de los materiales empleados</a:t>
            </a:r>
            <a:r>
              <a:rPr lang="es-ES" sz="1800" dirty="0" smtClean="0"/>
              <a:t>,</a:t>
            </a:r>
            <a:r>
              <a:rPr lang="es-ES" sz="1800" dirty="0"/>
              <a:t/>
            </a:r>
            <a:br>
              <a:rPr lang="es-ES" sz="1800" dirty="0"/>
            </a:br>
            <a:r>
              <a:rPr lang="es-ES" sz="1800" dirty="0" smtClean="0"/>
              <a:t>*una </a:t>
            </a:r>
            <a:r>
              <a:rPr lang="es-ES" sz="1800" dirty="0"/>
              <a:t>parte variable, U L = 50 a 100 V/cm, cuando el arco se ha estabilizado en su contexto de presión-temperatura.</a:t>
            </a:r>
            <a:br>
              <a:rPr lang="es-ES" sz="1800" dirty="0"/>
            </a:br>
            <a:r>
              <a:rPr lang="es-ES" sz="1800" dirty="0"/>
              <a:t> </a:t>
            </a:r>
            <a:br>
              <a:rPr lang="es-ES" sz="1800" dirty="0"/>
            </a:br>
            <a:r>
              <a:rPr lang="es-ES" sz="1800" dirty="0"/>
              <a:t>Así se obtiene un valor total</a:t>
            </a:r>
            <a:r>
              <a:rPr lang="es-ES" sz="1800" dirty="0" smtClean="0"/>
              <a:t>:</a:t>
            </a:r>
            <a:r>
              <a:rPr lang="es-ES" sz="1800" dirty="0"/>
              <a:t/>
            </a:r>
            <a:br>
              <a:rPr lang="es-ES" sz="1800" dirty="0"/>
            </a:br>
            <a:r>
              <a:rPr lang="es-ES" sz="1800" dirty="0" err="1"/>
              <a:t>Ua</a:t>
            </a:r>
            <a:r>
              <a:rPr lang="es-ES" sz="1800" dirty="0"/>
              <a:t> = U AC + U L </a:t>
            </a:r>
            <a:br>
              <a:rPr lang="es-ES" sz="1800" dirty="0"/>
            </a:br>
            <a:r>
              <a:rPr lang="es-ES" sz="1800" dirty="0"/>
              <a:t> </a:t>
            </a:r>
            <a:br>
              <a:rPr lang="es-ES" sz="1800" dirty="0"/>
            </a:b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3673806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3600400" cy="4846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Resultado de imagen para proteccion electromagnetica curv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1403824"/>
            <a:ext cx="5143500" cy="40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89132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</Words>
  <Application>Microsoft Office PowerPoint</Application>
  <PresentationFormat>Presentación en pantalla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Propiedades eléctricas La más notable es la aparición de una tensión de arco cuyo valor tiene:    * una parte fija, U AC &gt;&gt; 20 a 40 V, que aparece a partir del instante de separación de los contactos y depende de los materiales empleados, *una parte variable, U L = 50 a 100 V/cm, cuando el arco se ha estabilizado en su contexto de presión-temperatura.   Así se obtiene un valor total: Ua = U AC + U L    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</dc:creator>
  <cp:lastModifiedBy>Juan</cp:lastModifiedBy>
  <cp:revision>10</cp:revision>
  <dcterms:created xsi:type="dcterms:W3CDTF">2018-05-08T10:12:43Z</dcterms:created>
  <dcterms:modified xsi:type="dcterms:W3CDTF">2018-05-08T11:06:27Z</dcterms:modified>
</cp:coreProperties>
</file>